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FFFFFF"/>
    <a:srgbClr val="0005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7F0D21-C8EC-4689-814A-80A372DBD1D1}" type="datetimeFigureOut">
              <a:rPr lang="en-AU" smtClean="0"/>
              <a:t>16/04/2013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719CBA-0EB7-4526-A6D7-921444D3E7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31452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719CBA-0EB7-4526-A6D7-921444D3E7C8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02192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91A58-AE9C-4F4A-9DEA-7738421093DF}" type="datetimeFigureOut">
              <a:rPr lang="en-AU" smtClean="0"/>
              <a:t>16/04/2013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92F40-27D5-4A10-A53C-720CB8B2880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91A58-AE9C-4F4A-9DEA-7738421093DF}" type="datetimeFigureOut">
              <a:rPr lang="en-AU" smtClean="0"/>
              <a:t>16/04/2013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92F40-27D5-4A10-A53C-720CB8B2880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91A58-AE9C-4F4A-9DEA-7738421093DF}" type="datetimeFigureOut">
              <a:rPr lang="en-AU" smtClean="0"/>
              <a:t>16/04/2013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92F40-27D5-4A10-A53C-720CB8B2880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91A58-AE9C-4F4A-9DEA-7738421093DF}" type="datetimeFigureOut">
              <a:rPr lang="en-AU" smtClean="0"/>
              <a:t>16/04/2013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92F40-27D5-4A10-A53C-720CB8B2880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91A58-AE9C-4F4A-9DEA-7738421093DF}" type="datetimeFigureOut">
              <a:rPr lang="en-AU" smtClean="0"/>
              <a:t>16/04/2013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92F40-27D5-4A10-A53C-720CB8B2880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91A58-AE9C-4F4A-9DEA-7738421093DF}" type="datetimeFigureOut">
              <a:rPr lang="en-AU" smtClean="0"/>
              <a:t>16/04/2013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92F40-27D5-4A10-A53C-720CB8B2880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91A58-AE9C-4F4A-9DEA-7738421093DF}" type="datetimeFigureOut">
              <a:rPr lang="en-AU" smtClean="0"/>
              <a:t>16/04/2013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92F40-27D5-4A10-A53C-720CB8B2880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91A58-AE9C-4F4A-9DEA-7738421093DF}" type="datetimeFigureOut">
              <a:rPr lang="en-AU" smtClean="0"/>
              <a:t>16/04/2013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92F40-27D5-4A10-A53C-720CB8B2880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91A58-AE9C-4F4A-9DEA-7738421093DF}" type="datetimeFigureOut">
              <a:rPr lang="en-AU" smtClean="0"/>
              <a:t>16/04/2013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92F40-27D5-4A10-A53C-720CB8B2880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91A58-AE9C-4F4A-9DEA-7738421093DF}" type="datetimeFigureOut">
              <a:rPr lang="en-AU" smtClean="0"/>
              <a:t>16/04/2013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92F40-27D5-4A10-A53C-720CB8B2880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91A58-AE9C-4F4A-9DEA-7738421093DF}" type="datetimeFigureOut">
              <a:rPr lang="en-AU" smtClean="0"/>
              <a:t>16/04/2013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92F40-27D5-4A10-A53C-720CB8B28801}" type="slidenum">
              <a:rPr lang="en-AU" smtClean="0"/>
              <a:t>‹#›</a:t>
            </a:fld>
            <a:endParaRPr lang="en-A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A591A58-AE9C-4F4A-9DEA-7738421093DF}" type="datetimeFigureOut">
              <a:rPr lang="en-AU" smtClean="0"/>
              <a:t>16/04/2013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D392F40-27D5-4A10-A53C-720CB8B28801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2780927"/>
            <a:ext cx="7667014" cy="1996453"/>
          </a:xfrm>
        </p:spPr>
        <p:txBody>
          <a:bodyPr/>
          <a:lstStyle/>
          <a:p>
            <a:r>
              <a:rPr lang="en-AU" sz="7200" dirty="0" smtClean="0">
                <a:solidFill>
                  <a:srgbClr val="002060"/>
                </a:solidFill>
              </a:rPr>
              <a:t>  Camp Oasis</a:t>
            </a:r>
            <a:endParaRPr lang="en-AU" sz="7200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2060"/>
                </a:solidFill>
              </a:rPr>
              <a:t>                             By </a:t>
            </a:r>
            <a:r>
              <a:rPr lang="en-AU" dirty="0" err="1">
                <a:solidFill>
                  <a:srgbClr val="002060"/>
                </a:solidFill>
              </a:rPr>
              <a:t>K</a:t>
            </a:r>
            <a:r>
              <a:rPr lang="en-AU" dirty="0" err="1" smtClean="0">
                <a:solidFill>
                  <a:srgbClr val="002060"/>
                </a:solidFill>
              </a:rPr>
              <a:t>alani</a:t>
            </a:r>
            <a:endParaRPr lang="en-A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69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 </a:t>
            </a:r>
            <a:endParaRPr lang="en-AU" dirty="0"/>
          </a:p>
        </p:txBody>
      </p:sp>
      <p:sp>
        <p:nvSpPr>
          <p:cNvPr id="9" name="TextBox 8"/>
          <p:cNvSpPr txBox="1"/>
          <p:nvPr/>
        </p:nvSpPr>
        <p:spPr>
          <a:xfrm>
            <a:off x="1475656" y="2437407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rgbClr val="000510"/>
                </a:solidFill>
              </a:rPr>
              <a:t> </a:t>
            </a:r>
            <a:endParaRPr lang="en-AU" dirty="0">
              <a:solidFill>
                <a:srgbClr val="00051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39752" y="980728"/>
            <a:ext cx="40680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swimming pool</a:t>
            </a:r>
            <a:endParaRPr lang="en-A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64088" y="3573016"/>
            <a:ext cx="28803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rgbClr val="000510"/>
                </a:solidFill>
              </a:rPr>
              <a:t>This is the pool at camp. it is cold but fun to swim in. Lots of people like the pool but some people don’t like to swim in the pool</a:t>
            </a:r>
            <a:endParaRPr lang="en-AU" dirty="0">
              <a:solidFill>
                <a:srgbClr val="000510"/>
              </a:solidFill>
            </a:endParaRPr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9" y="3058643"/>
            <a:ext cx="3960440" cy="29703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58569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MR Rook gets 3 bullseye</a:t>
            </a:r>
            <a:endParaRPr lang="en-AU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068960"/>
            <a:ext cx="4008702" cy="30065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5436096" y="3429000"/>
            <a:ext cx="345638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>
                <a:solidFill>
                  <a:srgbClr val="FFFFFF"/>
                </a:solidFill>
              </a:rPr>
              <a:t>Wow!  </a:t>
            </a:r>
            <a:r>
              <a:rPr lang="en-AU" dirty="0" smtClean="0">
                <a:solidFill>
                  <a:srgbClr val="FFFFFF"/>
                </a:solidFill>
              </a:rPr>
              <a:t>Mr Rooks gets 3 bullseyes in a row - good job Mr Rooks. </a:t>
            </a:r>
            <a:r>
              <a:rPr lang="en-AU" dirty="0" smtClean="0">
                <a:solidFill>
                  <a:srgbClr val="FFFFFF"/>
                </a:solidFill>
              </a:rPr>
              <a:t>Is </a:t>
            </a:r>
            <a:r>
              <a:rPr lang="en-AU" dirty="0" smtClean="0">
                <a:solidFill>
                  <a:srgbClr val="FFFFFF"/>
                </a:solidFill>
              </a:rPr>
              <a:t>he the first to get 3 bullseyes in a row ?</a:t>
            </a:r>
            <a:endParaRPr lang="en-A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5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          The flying fox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132856"/>
            <a:ext cx="5112568" cy="383442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C00CC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940152" y="2276872"/>
            <a:ext cx="30243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rgbClr val="FFFFFF"/>
                </a:solidFill>
              </a:rPr>
              <a:t>This is my friend on the flying fox. It looks so much fun and it is. It is a 90m flying fox. </a:t>
            </a:r>
            <a:r>
              <a:rPr lang="en-AU" dirty="0">
                <a:solidFill>
                  <a:srgbClr val="FFFFFF"/>
                </a:solidFill>
              </a:rPr>
              <a:t>H</a:t>
            </a:r>
            <a:r>
              <a:rPr lang="en-AU" dirty="0" smtClean="0">
                <a:solidFill>
                  <a:srgbClr val="FFFFFF"/>
                </a:solidFill>
              </a:rPr>
              <a:t>ave you seen a flying fox that big?</a:t>
            </a:r>
            <a:endParaRPr lang="en-A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66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              </a:t>
            </a:r>
            <a:endParaRPr lang="en-AU" dirty="0"/>
          </a:p>
        </p:txBody>
      </p:sp>
      <p:sp>
        <p:nvSpPr>
          <p:cNvPr id="8" name="TextBox 7"/>
          <p:cNvSpPr txBox="1"/>
          <p:nvPr/>
        </p:nvSpPr>
        <p:spPr>
          <a:xfrm>
            <a:off x="1043608" y="548680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AU"/>
          </a:p>
        </p:txBody>
      </p:sp>
      <p:sp>
        <p:nvSpPr>
          <p:cNvPr id="4" name="TextBox 3"/>
          <p:cNvSpPr txBox="1"/>
          <p:nvPr/>
        </p:nvSpPr>
        <p:spPr>
          <a:xfrm>
            <a:off x="5868144" y="3068960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 </a:t>
            </a:r>
            <a:endParaRPr lang="en-AU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852936"/>
            <a:ext cx="5472608" cy="3624715"/>
          </a:xfrm>
          <a:prstGeom prst="ellipse">
            <a:avLst/>
          </a:prstGeom>
          <a:ln w="190500" cap="rnd">
            <a:solidFill>
              <a:srgbClr val="FF00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TextBox 8"/>
          <p:cNvSpPr txBox="1"/>
          <p:nvPr/>
        </p:nvSpPr>
        <p:spPr>
          <a:xfrm>
            <a:off x="827584" y="836712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rgbClr val="000510"/>
                </a:solidFill>
              </a:rPr>
              <a:t>                                Candle making</a:t>
            </a:r>
            <a:endParaRPr lang="en-AU" dirty="0">
              <a:solidFill>
                <a:srgbClr val="00051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51720" y="1326062"/>
            <a:ext cx="4392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rgbClr val="FFFFFF"/>
                </a:solidFill>
              </a:rPr>
              <a:t>This is candle making which is fun. My candle is rainbow and it looked  so cool. So did everybody's that did candle making in my group.</a:t>
            </a:r>
            <a:endParaRPr lang="en-A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92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0510"/>
                </a:solidFill>
              </a:rPr>
              <a:t>                 Francis</a:t>
            </a:r>
            <a:endParaRPr lang="en-AU" dirty="0">
              <a:solidFill>
                <a:srgbClr val="00051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1260" y="1573884"/>
            <a:ext cx="3239106" cy="832397"/>
          </a:xfrm>
        </p:spPr>
        <p:txBody>
          <a:bodyPr/>
          <a:lstStyle/>
          <a:p>
            <a:r>
              <a:rPr lang="en-AU" dirty="0" smtClean="0">
                <a:solidFill>
                  <a:srgbClr val="FFFFFF"/>
                </a:solidFill>
              </a:rPr>
              <a:t>Francis is eating his dinner</a:t>
            </a:r>
            <a:endParaRPr lang="en-AU" dirty="0">
              <a:solidFill>
                <a:srgbClr val="FFFFFF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420888"/>
            <a:ext cx="2603896" cy="34718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628800"/>
            <a:ext cx="3252342" cy="760389"/>
          </a:xfrm>
        </p:spPr>
        <p:txBody>
          <a:bodyPr/>
          <a:lstStyle/>
          <a:p>
            <a:r>
              <a:rPr lang="en-AU" dirty="0" smtClean="0">
                <a:solidFill>
                  <a:srgbClr val="FFFFFF"/>
                </a:solidFill>
              </a:rPr>
              <a:t>Francis drinking juice.</a:t>
            </a:r>
            <a:endParaRPr lang="en-AU" dirty="0">
              <a:solidFill>
                <a:srgbClr val="FFFFFF"/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91827" y="3028548"/>
            <a:ext cx="3237144" cy="24278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1974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FFFF"/>
                </a:solidFill>
              </a:rPr>
              <a:t>Crate climb</a:t>
            </a:r>
            <a:br>
              <a:rPr lang="en-AU" dirty="0" smtClean="0">
                <a:solidFill>
                  <a:srgbClr val="FFFFFF"/>
                </a:solidFill>
              </a:rPr>
            </a:br>
            <a:r>
              <a:rPr lang="en-AU" dirty="0">
                <a:solidFill>
                  <a:srgbClr val="FFFFFF"/>
                </a:solidFill>
              </a:rPr>
              <a:t/>
            </a:r>
            <a:br>
              <a:rPr lang="en-AU" dirty="0">
                <a:solidFill>
                  <a:srgbClr val="FFFFFF"/>
                </a:solidFill>
              </a:rPr>
            </a:br>
            <a:endParaRPr lang="en-AU" dirty="0">
              <a:solidFill>
                <a:srgbClr val="FFFFFF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AU" sz="2800" dirty="0" smtClean="0">
                <a:solidFill>
                  <a:srgbClr val="FFFFFF"/>
                </a:solidFill>
              </a:rPr>
              <a:t>This is Cara </a:t>
            </a:r>
            <a:r>
              <a:rPr lang="en-AU" sz="2800" dirty="0" smtClean="0">
                <a:solidFill>
                  <a:srgbClr val="FFFFFF"/>
                </a:solidFill>
              </a:rPr>
              <a:t>on the crate climb. She made 19 crates.</a:t>
            </a:r>
            <a:endParaRPr lang="en-AU" sz="2800" dirty="0" smtClean="0">
              <a:solidFill>
                <a:srgbClr val="FFFFFF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9546" y="446088"/>
            <a:ext cx="3586533" cy="5414962"/>
          </a:xfrm>
        </p:spPr>
      </p:pic>
    </p:spTree>
    <p:extLst>
      <p:ext uri="{BB962C8B-B14F-4D97-AF65-F5344CB8AC3E}">
        <p14:creationId xmlns:p14="http://schemas.microsoft.com/office/powerpoint/2010/main" val="157187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Custom 1">
      <a:dk1>
        <a:srgbClr val="7030A0"/>
      </a:dk1>
      <a:lt1>
        <a:srgbClr val="542378"/>
      </a:lt1>
      <a:dk2>
        <a:srgbClr val="7030A0"/>
      </a:dk2>
      <a:lt2>
        <a:srgbClr val="7030A0"/>
      </a:lt2>
      <a:accent1>
        <a:srgbClr val="7030A0"/>
      </a:accent1>
      <a:accent2>
        <a:srgbClr val="7030A0"/>
      </a:accent2>
      <a:accent3>
        <a:srgbClr val="7030A0"/>
      </a:accent3>
      <a:accent4>
        <a:srgbClr val="7030A0"/>
      </a:accent4>
      <a:accent5>
        <a:srgbClr val="7030A0"/>
      </a:accent5>
      <a:accent6>
        <a:srgbClr val="7030A0"/>
      </a:accent6>
      <a:hlink>
        <a:srgbClr val="7030A0"/>
      </a:hlink>
      <a:folHlink>
        <a:srgbClr val="7030A0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TC102455596[[fn=Spring]]</Template>
  <TotalTime>140</TotalTime>
  <Words>174</Words>
  <Application>Microsoft Office PowerPoint</Application>
  <PresentationFormat>On-screen Show (4:3)</PresentationFormat>
  <Paragraphs>20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Spring</vt:lpstr>
      <vt:lpstr>  Camp Oasis</vt:lpstr>
      <vt:lpstr> </vt:lpstr>
      <vt:lpstr>MR Rook gets 3 bullseye</vt:lpstr>
      <vt:lpstr>          The flying fox</vt:lpstr>
      <vt:lpstr>              </vt:lpstr>
      <vt:lpstr>                 Francis</vt:lpstr>
      <vt:lpstr>Crate climb  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Camp oasis</dc:title>
  <dc:creator>Kalani PONTIAC</dc:creator>
  <cp:lastModifiedBy>Kalani PONTIAC</cp:lastModifiedBy>
  <cp:revision>12</cp:revision>
  <dcterms:created xsi:type="dcterms:W3CDTF">2013-03-19T00:42:47Z</dcterms:created>
  <dcterms:modified xsi:type="dcterms:W3CDTF">2013-04-16T02:35:40Z</dcterms:modified>
</cp:coreProperties>
</file>